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rvo" charset="1" panose="02000000000000000000"/>
      <p:regular r:id="rId7"/>
    </p:embeddedFont>
    <p:embeddedFont>
      <p:font typeface="Meow Script" charset="1" panose="000000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65296" y="5122527"/>
            <a:ext cx="19767464" cy="12947689"/>
          </a:xfrm>
          <a:custGeom>
            <a:avLst/>
            <a:gdLst/>
            <a:ahLst/>
            <a:cxnLst/>
            <a:rect r="r" b="b" t="t" l="l"/>
            <a:pathLst>
              <a:path h="12947689" w="19767464">
                <a:moveTo>
                  <a:pt x="0" y="0"/>
                </a:moveTo>
                <a:lnTo>
                  <a:pt x="19767464" y="0"/>
                </a:lnTo>
                <a:lnTo>
                  <a:pt x="19767464" y="12947689"/>
                </a:lnTo>
                <a:lnTo>
                  <a:pt x="0" y="12947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531380" y="20402551"/>
            <a:ext cx="10198040" cy="29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2"/>
              </a:lnSpc>
              <a:spcBef>
                <a:spcPct val="0"/>
              </a:spcBef>
            </a:pPr>
            <a:r>
              <a:rPr lang="en-US" sz="7316" spc="3058">
                <a:solidFill>
                  <a:srgbClr val="231F20"/>
                </a:solidFill>
                <a:latin typeface="Arvo"/>
                <a:ea typeface="Arvo"/>
                <a:cs typeface="Arvo"/>
                <a:sym typeface="Arvo"/>
              </a:rPr>
              <a:t>WELCOME 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770504" y="23308696"/>
            <a:ext cx="21719792" cy="5747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49"/>
              </a:lnSpc>
            </a:pPr>
            <a:r>
              <a:rPr lang="en-US" sz="33535">
                <a:solidFill>
                  <a:srgbClr val="B78A07"/>
                </a:solidFill>
                <a:latin typeface="Meow Script"/>
                <a:ea typeface="Meow Script"/>
                <a:cs typeface="Meow Script"/>
                <a:sym typeface="Meow Script"/>
              </a:rPr>
              <a:t>Madison’s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999061" y="36781706"/>
            <a:ext cx="19262677" cy="1446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21"/>
              </a:lnSpc>
            </a:pPr>
            <a:r>
              <a:rPr lang="en-US" sz="7974" spc="1076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Saturday, 12 june, 2027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72207" y="29396384"/>
            <a:ext cx="16916387" cy="4287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97"/>
              </a:lnSpc>
            </a:pPr>
            <a:r>
              <a:rPr lang="en-US" sz="12125" spc="2764">
                <a:solidFill>
                  <a:srgbClr val="231F20"/>
                </a:solidFill>
                <a:latin typeface="Arvo"/>
                <a:ea typeface="Arvo"/>
                <a:cs typeface="Arvo"/>
                <a:sym typeface="Arvo"/>
              </a:rPr>
              <a:t>GRADUATION PARTY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DAGyZie6FWo</dc:identifier>
  <dcterms:modified xsi:type="dcterms:W3CDTF">2011-08-01T06:04:30Z</dcterms:modified>
  <cp:revision>1</cp:revision>
  <dc:title>Gold and Black Minimal Graduation Party Flyer (32 x 48 英寸)</dc:title>
</cp:coreProperties>
</file>